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8" r:id="rId2"/>
    <p:sldId id="310" r:id="rId3"/>
    <p:sldId id="323" r:id="rId4"/>
    <p:sldId id="324" r:id="rId5"/>
    <p:sldId id="325" r:id="rId6"/>
    <p:sldId id="326" r:id="rId7"/>
    <p:sldId id="327" r:id="rId8"/>
    <p:sldId id="328" r:id="rId9"/>
    <p:sldId id="342" r:id="rId10"/>
    <p:sldId id="334" r:id="rId11"/>
    <p:sldId id="329" r:id="rId12"/>
    <p:sldId id="330" r:id="rId13"/>
    <p:sldId id="332" r:id="rId14"/>
    <p:sldId id="331" r:id="rId15"/>
    <p:sldId id="333" r:id="rId16"/>
    <p:sldId id="335" r:id="rId17"/>
    <p:sldId id="337" r:id="rId18"/>
    <p:sldId id="336" r:id="rId19"/>
    <p:sldId id="346" r:id="rId20"/>
    <p:sldId id="339" r:id="rId21"/>
    <p:sldId id="344" r:id="rId22"/>
    <p:sldId id="341" r:id="rId23"/>
    <p:sldId id="345" r:id="rId24"/>
    <p:sldId id="340" r:id="rId25"/>
    <p:sldId id="321" r:id="rId26"/>
    <p:sldId id="347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numbers of samples in class k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5290457" y="5283254"/>
            <a:ext cx="672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/class/stats202/content/lec19.pdf</a:t>
            </a:r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turned using test error or OOB error)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3785652"/>
              </a:xfrm>
              <a:prstGeom prst="rect">
                <a:avLst/>
              </a:prstGeom>
              <a:blipFill>
                <a:blip r:embed="rId3"/>
                <a:stretch>
                  <a:fillRect l="-1130" t="-1003" b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3970A59-B9D6-3B41-8083-68C6E41054D1}"/>
              </a:ext>
            </a:extLst>
          </p:cNvPr>
          <p:cNvSpPr/>
          <p:nvPr/>
        </p:nvSpPr>
        <p:spPr>
          <a:xfrm>
            <a:off x="10280469" y="4519749"/>
            <a:ext cx="1672045" cy="1593668"/>
          </a:xfrm>
          <a:custGeom>
            <a:avLst/>
            <a:gdLst>
              <a:gd name="connsiteX0" fmla="*/ 13062 w 1672045"/>
              <a:gd name="connsiteY0" fmla="*/ 587828 h 1593668"/>
              <a:gd name="connsiteX1" fmla="*/ 91440 w 1672045"/>
              <a:gd name="connsiteY1" fmla="*/ 457200 h 1593668"/>
              <a:gd name="connsiteX2" fmla="*/ 130628 w 1672045"/>
              <a:gd name="connsiteY2" fmla="*/ 418011 h 1593668"/>
              <a:gd name="connsiteX3" fmla="*/ 156754 w 1672045"/>
              <a:gd name="connsiteY3" fmla="*/ 378822 h 1593668"/>
              <a:gd name="connsiteX4" fmla="*/ 248194 w 1672045"/>
              <a:gd name="connsiteY4" fmla="*/ 300445 h 1593668"/>
              <a:gd name="connsiteX5" fmla="*/ 287382 w 1672045"/>
              <a:gd name="connsiteY5" fmla="*/ 248194 h 1593668"/>
              <a:gd name="connsiteX6" fmla="*/ 365760 w 1672045"/>
              <a:gd name="connsiteY6" fmla="*/ 182880 h 1593668"/>
              <a:gd name="connsiteX7" fmla="*/ 444137 w 1672045"/>
              <a:gd name="connsiteY7" fmla="*/ 117565 h 1593668"/>
              <a:gd name="connsiteX8" fmla="*/ 483325 w 1672045"/>
              <a:gd name="connsiteY8" fmla="*/ 78377 h 1593668"/>
              <a:gd name="connsiteX9" fmla="*/ 522514 w 1672045"/>
              <a:gd name="connsiteY9" fmla="*/ 65314 h 1593668"/>
              <a:gd name="connsiteX10" fmla="*/ 574765 w 1672045"/>
              <a:gd name="connsiteY10" fmla="*/ 39188 h 1593668"/>
              <a:gd name="connsiteX11" fmla="*/ 627017 w 1672045"/>
              <a:gd name="connsiteY11" fmla="*/ 26125 h 1593668"/>
              <a:gd name="connsiteX12" fmla="*/ 770708 w 1672045"/>
              <a:gd name="connsiteY12" fmla="*/ 0 h 1593668"/>
              <a:gd name="connsiteX13" fmla="*/ 927462 w 1672045"/>
              <a:gd name="connsiteY13" fmla="*/ 13062 h 1593668"/>
              <a:gd name="connsiteX14" fmla="*/ 966651 w 1672045"/>
              <a:gd name="connsiteY14" fmla="*/ 26125 h 1593668"/>
              <a:gd name="connsiteX15" fmla="*/ 1018902 w 1672045"/>
              <a:gd name="connsiteY15" fmla="*/ 39188 h 1593668"/>
              <a:gd name="connsiteX16" fmla="*/ 1097280 w 1672045"/>
              <a:gd name="connsiteY16" fmla="*/ 91440 h 1593668"/>
              <a:gd name="connsiteX17" fmla="*/ 1136468 w 1672045"/>
              <a:gd name="connsiteY17" fmla="*/ 117565 h 1593668"/>
              <a:gd name="connsiteX18" fmla="*/ 1175657 w 1672045"/>
              <a:gd name="connsiteY18" fmla="*/ 156754 h 1593668"/>
              <a:gd name="connsiteX19" fmla="*/ 1254034 w 1672045"/>
              <a:gd name="connsiteY19" fmla="*/ 209005 h 1593668"/>
              <a:gd name="connsiteX20" fmla="*/ 1306285 w 1672045"/>
              <a:gd name="connsiteY20" fmla="*/ 287382 h 1593668"/>
              <a:gd name="connsiteX21" fmla="*/ 1423851 w 1672045"/>
              <a:gd name="connsiteY21" fmla="*/ 391885 h 1593668"/>
              <a:gd name="connsiteX22" fmla="*/ 1528354 w 1672045"/>
              <a:gd name="connsiteY22" fmla="*/ 509451 h 1593668"/>
              <a:gd name="connsiteX23" fmla="*/ 1567542 w 1672045"/>
              <a:gd name="connsiteY23" fmla="*/ 548640 h 1593668"/>
              <a:gd name="connsiteX24" fmla="*/ 1658982 w 1672045"/>
              <a:gd name="connsiteY24" fmla="*/ 666205 h 1593668"/>
              <a:gd name="connsiteX25" fmla="*/ 1672045 w 1672045"/>
              <a:gd name="connsiteY25" fmla="*/ 705394 h 1593668"/>
              <a:gd name="connsiteX26" fmla="*/ 1658982 w 1672045"/>
              <a:gd name="connsiteY26" fmla="*/ 1162594 h 1593668"/>
              <a:gd name="connsiteX27" fmla="*/ 1645920 w 1672045"/>
              <a:gd name="connsiteY27" fmla="*/ 1240971 h 1593668"/>
              <a:gd name="connsiteX28" fmla="*/ 1580605 w 1672045"/>
              <a:gd name="connsiteY28" fmla="*/ 1358537 h 1593668"/>
              <a:gd name="connsiteX29" fmla="*/ 1502228 w 1672045"/>
              <a:gd name="connsiteY29" fmla="*/ 1436914 h 1593668"/>
              <a:gd name="connsiteX30" fmla="*/ 1463040 w 1672045"/>
              <a:gd name="connsiteY30" fmla="*/ 1449977 h 1593668"/>
              <a:gd name="connsiteX31" fmla="*/ 1371600 w 1672045"/>
              <a:gd name="connsiteY31" fmla="*/ 1502228 h 1593668"/>
              <a:gd name="connsiteX32" fmla="*/ 1162594 w 1672045"/>
              <a:gd name="connsiteY32" fmla="*/ 1554480 h 1593668"/>
              <a:gd name="connsiteX33" fmla="*/ 1045028 w 1672045"/>
              <a:gd name="connsiteY33" fmla="*/ 1580605 h 1593668"/>
              <a:gd name="connsiteX34" fmla="*/ 940525 w 1672045"/>
              <a:gd name="connsiteY34" fmla="*/ 1593668 h 1593668"/>
              <a:gd name="connsiteX35" fmla="*/ 666205 w 1672045"/>
              <a:gd name="connsiteY35" fmla="*/ 1580605 h 1593668"/>
              <a:gd name="connsiteX36" fmla="*/ 548640 w 1672045"/>
              <a:gd name="connsiteY36" fmla="*/ 1489165 h 1593668"/>
              <a:gd name="connsiteX37" fmla="*/ 522514 w 1672045"/>
              <a:gd name="connsiteY37" fmla="*/ 1449977 h 1593668"/>
              <a:gd name="connsiteX38" fmla="*/ 483325 w 1672045"/>
              <a:gd name="connsiteY38" fmla="*/ 1423851 h 1593668"/>
              <a:gd name="connsiteX39" fmla="*/ 404948 w 1672045"/>
              <a:gd name="connsiteY39" fmla="*/ 1332411 h 1593668"/>
              <a:gd name="connsiteX40" fmla="*/ 365760 w 1672045"/>
              <a:gd name="connsiteY40" fmla="*/ 1306285 h 1593668"/>
              <a:gd name="connsiteX41" fmla="*/ 326571 w 1672045"/>
              <a:gd name="connsiteY41" fmla="*/ 1267097 h 1593668"/>
              <a:gd name="connsiteX42" fmla="*/ 287382 w 1672045"/>
              <a:gd name="connsiteY42" fmla="*/ 1240971 h 1593668"/>
              <a:gd name="connsiteX43" fmla="*/ 248194 w 1672045"/>
              <a:gd name="connsiteY43" fmla="*/ 1201782 h 1593668"/>
              <a:gd name="connsiteX44" fmla="*/ 209005 w 1672045"/>
              <a:gd name="connsiteY44" fmla="*/ 1175657 h 1593668"/>
              <a:gd name="connsiteX45" fmla="*/ 143691 w 1672045"/>
              <a:gd name="connsiteY45" fmla="*/ 1097280 h 1593668"/>
              <a:gd name="connsiteX46" fmla="*/ 104502 w 1672045"/>
              <a:gd name="connsiteY46" fmla="*/ 1071154 h 1593668"/>
              <a:gd name="connsiteX47" fmla="*/ 78377 w 1672045"/>
              <a:gd name="connsiteY47" fmla="*/ 1031965 h 1593668"/>
              <a:gd name="connsiteX48" fmla="*/ 39188 w 1672045"/>
              <a:gd name="connsiteY48" fmla="*/ 1005840 h 1593668"/>
              <a:gd name="connsiteX49" fmla="*/ 26125 w 1672045"/>
              <a:gd name="connsiteY49" fmla="*/ 966651 h 1593668"/>
              <a:gd name="connsiteX50" fmla="*/ 0 w 1672045"/>
              <a:gd name="connsiteY50" fmla="*/ 927462 h 1593668"/>
              <a:gd name="connsiteX51" fmla="*/ 13062 w 1672045"/>
              <a:gd name="connsiteY51" fmla="*/ 613954 h 1593668"/>
              <a:gd name="connsiteX52" fmla="*/ 13062 w 1672045"/>
              <a:gd name="connsiteY52" fmla="*/ 587828 h 159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672045" h="1593668">
                <a:moveTo>
                  <a:pt x="13062" y="587828"/>
                </a:moveTo>
                <a:cubicBezTo>
                  <a:pt x="26125" y="561702"/>
                  <a:pt x="70711" y="482075"/>
                  <a:pt x="91440" y="457200"/>
                </a:cubicBezTo>
                <a:cubicBezTo>
                  <a:pt x="103267" y="443008"/>
                  <a:pt x="118802" y="432203"/>
                  <a:pt x="130628" y="418011"/>
                </a:cubicBezTo>
                <a:cubicBezTo>
                  <a:pt x="140679" y="405950"/>
                  <a:pt x="145653" y="389923"/>
                  <a:pt x="156754" y="378822"/>
                </a:cubicBezTo>
                <a:cubicBezTo>
                  <a:pt x="260004" y="275572"/>
                  <a:pt x="162876" y="399983"/>
                  <a:pt x="248194" y="300445"/>
                </a:cubicBezTo>
                <a:cubicBezTo>
                  <a:pt x="262362" y="283915"/>
                  <a:pt x="273214" y="264724"/>
                  <a:pt x="287382" y="248194"/>
                </a:cubicBezTo>
                <a:cubicBezTo>
                  <a:pt x="320910" y="209078"/>
                  <a:pt x="325445" y="209756"/>
                  <a:pt x="365760" y="182880"/>
                </a:cubicBezTo>
                <a:cubicBezTo>
                  <a:pt x="460516" y="56535"/>
                  <a:pt x="354374" y="177406"/>
                  <a:pt x="444137" y="117565"/>
                </a:cubicBezTo>
                <a:cubicBezTo>
                  <a:pt x="459508" y="107318"/>
                  <a:pt x="467954" y="88624"/>
                  <a:pt x="483325" y="78377"/>
                </a:cubicBezTo>
                <a:cubicBezTo>
                  <a:pt x="494782" y="70739"/>
                  <a:pt x="509858" y="70738"/>
                  <a:pt x="522514" y="65314"/>
                </a:cubicBezTo>
                <a:cubicBezTo>
                  <a:pt x="540412" y="57643"/>
                  <a:pt x="556532" y="46025"/>
                  <a:pt x="574765" y="39188"/>
                </a:cubicBezTo>
                <a:cubicBezTo>
                  <a:pt x="591575" y="32884"/>
                  <a:pt x="609754" y="31057"/>
                  <a:pt x="627017" y="26125"/>
                </a:cubicBezTo>
                <a:cubicBezTo>
                  <a:pt x="720989" y="-724"/>
                  <a:pt x="597778" y="21615"/>
                  <a:pt x="770708" y="0"/>
                </a:cubicBezTo>
                <a:cubicBezTo>
                  <a:pt x="822959" y="4354"/>
                  <a:pt x="875489" y="6133"/>
                  <a:pt x="927462" y="13062"/>
                </a:cubicBezTo>
                <a:cubicBezTo>
                  <a:pt x="941111" y="14882"/>
                  <a:pt x="953411" y="22342"/>
                  <a:pt x="966651" y="26125"/>
                </a:cubicBezTo>
                <a:cubicBezTo>
                  <a:pt x="983913" y="31057"/>
                  <a:pt x="1001485" y="34834"/>
                  <a:pt x="1018902" y="39188"/>
                </a:cubicBezTo>
                <a:lnTo>
                  <a:pt x="1097280" y="91440"/>
                </a:lnTo>
                <a:cubicBezTo>
                  <a:pt x="1110343" y="100148"/>
                  <a:pt x="1125367" y="106464"/>
                  <a:pt x="1136468" y="117565"/>
                </a:cubicBezTo>
                <a:cubicBezTo>
                  <a:pt x="1149531" y="130628"/>
                  <a:pt x="1161075" y="145412"/>
                  <a:pt x="1175657" y="156754"/>
                </a:cubicBezTo>
                <a:cubicBezTo>
                  <a:pt x="1200442" y="176031"/>
                  <a:pt x="1254034" y="209005"/>
                  <a:pt x="1254034" y="209005"/>
                </a:cubicBezTo>
                <a:cubicBezTo>
                  <a:pt x="1271451" y="235131"/>
                  <a:pt x="1280159" y="269965"/>
                  <a:pt x="1306285" y="287382"/>
                </a:cubicBezTo>
                <a:cubicBezTo>
                  <a:pt x="1353403" y="318794"/>
                  <a:pt x="1388060" y="338198"/>
                  <a:pt x="1423851" y="391885"/>
                </a:cubicBezTo>
                <a:cubicBezTo>
                  <a:pt x="1470472" y="461817"/>
                  <a:pt x="1438874" y="419970"/>
                  <a:pt x="1528354" y="509451"/>
                </a:cubicBezTo>
                <a:lnTo>
                  <a:pt x="1567542" y="548640"/>
                </a:lnTo>
                <a:cubicBezTo>
                  <a:pt x="1601357" y="582455"/>
                  <a:pt x="1643356" y="619326"/>
                  <a:pt x="1658982" y="666205"/>
                </a:cubicBezTo>
                <a:lnTo>
                  <a:pt x="1672045" y="705394"/>
                </a:lnTo>
                <a:cubicBezTo>
                  <a:pt x="1667691" y="857794"/>
                  <a:pt x="1666410" y="1010313"/>
                  <a:pt x="1658982" y="1162594"/>
                </a:cubicBezTo>
                <a:cubicBezTo>
                  <a:pt x="1657692" y="1189049"/>
                  <a:pt x="1651665" y="1215116"/>
                  <a:pt x="1645920" y="1240971"/>
                </a:cubicBezTo>
                <a:cubicBezTo>
                  <a:pt x="1636534" y="1283211"/>
                  <a:pt x="1609469" y="1329673"/>
                  <a:pt x="1580605" y="1358537"/>
                </a:cubicBezTo>
                <a:cubicBezTo>
                  <a:pt x="1554479" y="1384663"/>
                  <a:pt x="1537279" y="1425230"/>
                  <a:pt x="1502228" y="1436914"/>
                </a:cubicBezTo>
                <a:cubicBezTo>
                  <a:pt x="1489165" y="1441268"/>
                  <a:pt x="1475356" y="1443819"/>
                  <a:pt x="1463040" y="1449977"/>
                </a:cubicBezTo>
                <a:cubicBezTo>
                  <a:pt x="1368787" y="1497103"/>
                  <a:pt x="1486095" y="1456430"/>
                  <a:pt x="1371600" y="1502228"/>
                </a:cubicBezTo>
                <a:cubicBezTo>
                  <a:pt x="1272080" y="1542036"/>
                  <a:pt x="1286391" y="1523533"/>
                  <a:pt x="1162594" y="1554480"/>
                </a:cubicBezTo>
                <a:cubicBezTo>
                  <a:pt x="1120994" y="1564879"/>
                  <a:pt x="1088136" y="1573973"/>
                  <a:pt x="1045028" y="1580605"/>
                </a:cubicBezTo>
                <a:cubicBezTo>
                  <a:pt x="1010331" y="1585943"/>
                  <a:pt x="975359" y="1589314"/>
                  <a:pt x="940525" y="1593668"/>
                </a:cubicBezTo>
                <a:cubicBezTo>
                  <a:pt x="849085" y="1589314"/>
                  <a:pt x="756218" y="1597274"/>
                  <a:pt x="666205" y="1580605"/>
                </a:cubicBezTo>
                <a:cubicBezTo>
                  <a:pt x="637497" y="1575289"/>
                  <a:pt x="571764" y="1516914"/>
                  <a:pt x="548640" y="1489165"/>
                </a:cubicBezTo>
                <a:cubicBezTo>
                  <a:pt x="538589" y="1477104"/>
                  <a:pt x="533615" y="1461078"/>
                  <a:pt x="522514" y="1449977"/>
                </a:cubicBezTo>
                <a:cubicBezTo>
                  <a:pt x="511412" y="1438876"/>
                  <a:pt x="496388" y="1432560"/>
                  <a:pt x="483325" y="1423851"/>
                </a:cubicBezTo>
                <a:cubicBezTo>
                  <a:pt x="454493" y="1385409"/>
                  <a:pt x="441338" y="1362736"/>
                  <a:pt x="404948" y="1332411"/>
                </a:cubicBezTo>
                <a:cubicBezTo>
                  <a:pt x="392887" y="1322360"/>
                  <a:pt x="377821" y="1316336"/>
                  <a:pt x="365760" y="1306285"/>
                </a:cubicBezTo>
                <a:cubicBezTo>
                  <a:pt x="351568" y="1294458"/>
                  <a:pt x="340763" y="1278923"/>
                  <a:pt x="326571" y="1267097"/>
                </a:cubicBezTo>
                <a:cubicBezTo>
                  <a:pt x="314510" y="1257046"/>
                  <a:pt x="299443" y="1251022"/>
                  <a:pt x="287382" y="1240971"/>
                </a:cubicBezTo>
                <a:cubicBezTo>
                  <a:pt x="273190" y="1229144"/>
                  <a:pt x="262386" y="1213609"/>
                  <a:pt x="248194" y="1201782"/>
                </a:cubicBezTo>
                <a:cubicBezTo>
                  <a:pt x="236133" y="1191731"/>
                  <a:pt x="221066" y="1185708"/>
                  <a:pt x="209005" y="1175657"/>
                </a:cubicBezTo>
                <a:cubicBezTo>
                  <a:pt x="80611" y="1068662"/>
                  <a:pt x="246441" y="1200028"/>
                  <a:pt x="143691" y="1097280"/>
                </a:cubicBezTo>
                <a:cubicBezTo>
                  <a:pt x="132589" y="1086179"/>
                  <a:pt x="117565" y="1079863"/>
                  <a:pt x="104502" y="1071154"/>
                </a:cubicBezTo>
                <a:cubicBezTo>
                  <a:pt x="95794" y="1058091"/>
                  <a:pt x="89478" y="1043066"/>
                  <a:pt x="78377" y="1031965"/>
                </a:cubicBezTo>
                <a:cubicBezTo>
                  <a:pt x="67276" y="1020864"/>
                  <a:pt x="48996" y="1018099"/>
                  <a:pt x="39188" y="1005840"/>
                </a:cubicBezTo>
                <a:cubicBezTo>
                  <a:pt x="30586" y="995088"/>
                  <a:pt x="32283" y="978967"/>
                  <a:pt x="26125" y="966651"/>
                </a:cubicBezTo>
                <a:cubicBezTo>
                  <a:pt x="19104" y="952609"/>
                  <a:pt x="8708" y="940525"/>
                  <a:pt x="0" y="927462"/>
                </a:cubicBezTo>
                <a:cubicBezTo>
                  <a:pt x="4354" y="822959"/>
                  <a:pt x="5610" y="718282"/>
                  <a:pt x="13062" y="613954"/>
                </a:cubicBezTo>
                <a:cubicBezTo>
                  <a:pt x="14341" y="596046"/>
                  <a:pt x="-1" y="613954"/>
                  <a:pt x="13062" y="58782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FDD0207-C345-F64F-B0BA-AB5748BAF741}"/>
              </a:ext>
            </a:extLst>
          </p:cNvPr>
          <p:cNvSpPr/>
          <p:nvPr/>
        </p:nvSpPr>
        <p:spPr>
          <a:xfrm>
            <a:off x="7236823" y="2952206"/>
            <a:ext cx="1925311" cy="2377440"/>
          </a:xfrm>
          <a:custGeom>
            <a:avLst/>
            <a:gdLst>
              <a:gd name="connsiteX0" fmla="*/ 91440 w 1925311"/>
              <a:gd name="connsiteY0" fmla="*/ 574765 h 2377440"/>
              <a:gd name="connsiteX1" fmla="*/ 143691 w 1925311"/>
              <a:gd name="connsiteY1" fmla="*/ 431074 h 2377440"/>
              <a:gd name="connsiteX2" fmla="*/ 261257 w 1925311"/>
              <a:gd name="connsiteY2" fmla="*/ 300445 h 2377440"/>
              <a:gd name="connsiteX3" fmla="*/ 352697 w 1925311"/>
              <a:gd name="connsiteY3" fmla="*/ 222068 h 2377440"/>
              <a:gd name="connsiteX4" fmla="*/ 496388 w 1925311"/>
              <a:gd name="connsiteY4" fmla="*/ 130628 h 2377440"/>
              <a:gd name="connsiteX5" fmla="*/ 535577 w 1925311"/>
              <a:gd name="connsiteY5" fmla="*/ 91440 h 2377440"/>
              <a:gd name="connsiteX6" fmla="*/ 587828 w 1925311"/>
              <a:gd name="connsiteY6" fmla="*/ 78377 h 2377440"/>
              <a:gd name="connsiteX7" fmla="*/ 653143 w 1925311"/>
              <a:gd name="connsiteY7" fmla="*/ 52251 h 2377440"/>
              <a:gd name="connsiteX8" fmla="*/ 731520 w 1925311"/>
              <a:gd name="connsiteY8" fmla="*/ 26125 h 2377440"/>
              <a:gd name="connsiteX9" fmla="*/ 770708 w 1925311"/>
              <a:gd name="connsiteY9" fmla="*/ 13063 h 2377440"/>
              <a:gd name="connsiteX10" fmla="*/ 809897 w 1925311"/>
              <a:gd name="connsiteY10" fmla="*/ 0 h 2377440"/>
              <a:gd name="connsiteX11" fmla="*/ 1267097 w 1925311"/>
              <a:gd name="connsiteY11" fmla="*/ 26125 h 2377440"/>
              <a:gd name="connsiteX12" fmla="*/ 1345474 w 1925311"/>
              <a:gd name="connsiteY12" fmla="*/ 52251 h 2377440"/>
              <a:gd name="connsiteX13" fmla="*/ 1436914 w 1925311"/>
              <a:gd name="connsiteY13" fmla="*/ 78377 h 2377440"/>
              <a:gd name="connsiteX14" fmla="*/ 1606731 w 1925311"/>
              <a:gd name="connsiteY14" fmla="*/ 209005 h 2377440"/>
              <a:gd name="connsiteX15" fmla="*/ 1698171 w 1925311"/>
              <a:gd name="connsiteY15" fmla="*/ 300445 h 2377440"/>
              <a:gd name="connsiteX16" fmla="*/ 1750423 w 1925311"/>
              <a:gd name="connsiteY16" fmla="*/ 352697 h 2377440"/>
              <a:gd name="connsiteX17" fmla="*/ 1802674 w 1925311"/>
              <a:gd name="connsiteY17" fmla="*/ 404948 h 2377440"/>
              <a:gd name="connsiteX18" fmla="*/ 1815737 w 1925311"/>
              <a:gd name="connsiteY18" fmla="*/ 444137 h 2377440"/>
              <a:gd name="connsiteX19" fmla="*/ 1854926 w 1925311"/>
              <a:gd name="connsiteY19" fmla="*/ 496388 h 2377440"/>
              <a:gd name="connsiteX20" fmla="*/ 1867988 w 1925311"/>
              <a:gd name="connsiteY20" fmla="*/ 561703 h 2377440"/>
              <a:gd name="connsiteX21" fmla="*/ 1894114 w 1925311"/>
              <a:gd name="connsiteY21" fmla="*/ 640080 h 2377440"/>
              <a:gd name="connsiteX22" fmla="*/ 1894114 w 1925311"/>
              <a:gd name="connsiteY22" fmla="*/ 1672045 h 2377440"/>
              <a:gd name="connsiteX23" fmla="*/ 1867988 w 1925311"/>
              <a:gd name="connsiteY23" fmla="*/ 1763485 h 2377440"/>
              <a:gd name="connsiteX24" fmla="*/ 1854926 w 1925311"/>
              <a:gd name="connsiteY24" fmla="*/ 1854925 h 2377440"/>
              <a:gd name="connsiteX25" fmla="*/ 1828800 w 1925311"/>
              <a:gd name="connsiteY25" fmla="*/ 1907177 h 2377440"/>
              <a:gd name="connsiteX26" fmla="*/ 1789611 w 1925311"/>
              <a:gd name="connsiteY26" fmla="*/ 1998617 h 2377440"/>
              <a:gd name="connsiteX27" fmla="*/ 1724297 w 1925311"/>
              <a:gd name="connsiteY27" fmla="*/ 2103120 h 2377440"/>
              <a:gd name="connsiteX28" fmla="*/ 1632857 w 1925311"/>
              <a:gd name="connsiteY28" fmla="*/ 2194560 h 2377440"/>
              <a:gd name="connsiteX29" fmla="*/ 1528354 w 1925311"/>
              <a:gd name="connsiteY29" fmla="*/ 2286000 h 2377440"/>
              <a:gd name="connsiteX30" fmla="*/ 1476103 w 1925311"/>
              <a:gd name="connsiteY30" fmla="*/ 2312125 h 2377440"/>
              <a:gd name="connsiteX31" fmla="*/ 1410788 w 1925311"/>
              <a:gd name="connsiteY31" fmla="*/ 2351314 h 2377440"/>
              <a:gd name="connsiteX32" fmla="*/ 1280160 w 1925311"/>
              <a:gd name="connsiteY32" fmla="*/ 2377440 h 2377440"/>
              <a:gd name="connsiteX33" fmla="*/ 888274 w 1925311"/>
              <a:gd name="connsiteY33" fmla="*/ 2351314 h 2377440"/>
              <a:gd name="connsiteX34" fmla="*/ 731520 w 1925311"/>
              <a:gd name="connsiteY34" fmla="*/ 2286000 h 2377440"/>
              <a:gd name="connsiteX35" fmla="*/ 640080 w 1925311"/>
              <a:gd name="connsiteY35" fmla="*/ 2246811 h 2377440"/>
              <a:gd name="connsiteX36" fmla="*/ 587828 w 1925311"/>
              <a:gd name="connsiteY36" fmla="*/ 2207623 h 2377440"/>
              <a:gd name="connsiteX37" fmla="*/ 496388 w 1925311"/>
              <a:gd name="connsiteY37" fmla="*/ 2155371 h 2377440"/>
              <a:gd name="connsiteX38" fmla="*/ 404948 w 1925311"/>
              <a:gd name="connsiteY38" fmla="*/ 2050868 h 2377440"/>
              <a:gd name="connsiteX39" fmla="*/ 391886 w 1925311"/>
              <a:gd name="connsiteY39" fmla="*/ 2011680 h 2377440"/>
              <a:gd name="connsiteX40" fmla="*/ 300446 w 1925311"/>
              <a:gd name="connsiteY40" fmla="*/ 1881051 h 2377440"/>
              <a:gd name="connsiteX41" fmla="*/ 287383 w 1925311"/>
              <a:gd name="connsiteY41" fmla="*/ 1841863 h 2377440"/>
              <a:gd name="connsiteX42" fmla="*/ 195943 w 1925311"/>
              <a:gd name="connsiteY42" fmla="*/ 1698171 h 2377440"/>
              <a:gd name="connsiteX43" fmla="*/ 169817 w 1925311"/>
              <a:gd name="connsiteY43" fmla="*/ 1658983 h 2377440"/>
              <a:gd name="connsiteX44" fmla="*/ 143691 w 1925311"/>
              <a:gd name="connsiteY44" fmla="*/ 1619794 h 2377440"/>
              <a:gd name="connsiteX45" fmla="*/ 78377 w 1925311"/>
              <a:gd name="connsiteY45" fmla="*/ 1528354 h 2377440"/>
              <a:gd name="connsiteX46" fmla="*/ 65314 w 1925311"/>
              <a:gd name="connsiteY46" fmla="*/ 1476103 h 2377440"/>
              <a:gd name="connsiteX47" fmla="*/ 39188 w 1925311"/>
              <a:gd name="connsiteY47" fmla="*/ 1397725 h 2377440"/>
              <a:gd name="connsiteX48" fmla="*/ 0 w 1925311"/>
              <a:gd name="connsiteY48" fmla="*/ 1058091 h 2377440"/>
              <a:gd name="connsiteX49" fmla="*/ 0 w 1925311"/>
              <a:gd name="connsiteY49" fmla="*/ 418011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25311" h="2377440">
                <a:moveTo>
                  <a:pt x="91440" y="574765"/>
                </a:moveTo>
                <a:cubicBezTo>
                  <a:pt x="113542" y="497409"/>
                  <a:pt x="109148" y="491525"/>
                  <a:pt x="143691" y="431074"/>
                </a:cubicBezTo>
                <a:cubicBezTo>
                  <a:pt x="177048" y="372699"/>
                  <a:pt x="204511" y="357191"/>
                  <a:pt x="261257" y="300445"/>
                </a:cubicBezTo>
                <a:cubicBezTo>
                  <a:pt x="345417" y="216285"/>
                  <a:pt x="279751" y="275120"/>
                  <a:pt x="352697" y="222068"/>
                </a:cubicBezTo>
                <a:cubicBezTo>
                  <a:pt x="474880" y="133208"/>
                  <a:pt x="413784" y="158163"/>
                  <a:pt x="496388" y="130628"/>
                </a:cubicBezTo>
                <a:cubicBezTo>
                  <a:pt x="509451" y="117565"/>
                  <a:pt x="519537" y="100605"/>
                  <a:pt x="535577" y="91440"/>
                </a:cubicBezTo>
                <a:cubicBezTo>
                  <a:pt x="551165" y="82533"/>
                  <a:pt x="570796" y="84054"/>
                  <a:pt x="587828" y="78377"/>
                </a:cubicBezTo>
                <a:cubicBezTo>
                  <a:pt x="610073" y="70962"/>
                  <a:pt x="631106" y="60265"/>
                  <a:pt x="653143" y="52251"/>
                </a:cubicBezTo>
                <a:cubicBezTo>
                  <a:pt x="679024" y="42840"/>
                  <a:pt x="705394" y="34833"/>
                  <a:pt x="731520" y="26125"/>
                </a:cubicBezTo>
                <a:lnTo>
                  <a:pt x="770708" y="13063"/>
                </a:lnTo>
                <a:lnTo>
                  <a:pt x="809897" y="0"/>
                </a:lnTo>
                <a:cubicBezTo>
                  <a:pt x="827417" y="626"/>
                  <a:pt x="1150538" y="-773"/>
                  <a:pt x="1267097" y="26125"/>
                </a:cubicBezTo>
                <a:cubicBezTo>
                  <a:pt x="1293931" y="32317"/>
                  <a:pt x="1319348" y="43542"/>
                  <a:pt x="1345474" y="52251"/>
                </a:cubicBezTo>
                <a:cubicBezTo>
                  <a:pt x="1401693" y="70991"/>
                  <a:pt x="1371307" y="61975"/>
                  <a:pt x="1436914" y="78377"/>
                </a:cubicBezTo>
                <a:cubicBezTo>
                  <a:pt x="1498361" y="119342"/>
                  <a:pt x="1549577" y="151851"/>
                  <a:pt x="1606731" y="209005"/>
                </a:cubicBezTo>
                <a:lnTo>
                  <a:pt x="1698171" y="300445"/>
                </a:lnTo>
                <a:lnTo>
                  <a:pt x="1750423" y="352697"/>
                </a:lnTo>
                <a:lnTo>
                  <a:pt x="1802674" y="404948"/>
                </a:lnTo>
                <a:cubicBezTo>
                  <a:pt x="1807028" y="418011"/>
                  <a:pt x="1808905" y="432182"/>
                  <a:pt x="1815737" y="444137"/>
                </a:cubicBezTo>
                <a:cubicBezTo>
                  <a:pt x="1826539" y="463040"/>
                  <a:pt x="1846084" y="476493"/>
                  <a:pt x="1854926" y="496388"/>
                </a:cubicBezTo>
                <a:cubicBezTo>
                  <a:pt x="1863943" y="516677"/>
                  <a:pt x="1862146" y="540283"/>
                  <a:pt x="1867988" y="561703"/>
                </a:cubicBezTo>
                <a:cubicBezTo>
                  <a:pt x="1875234" y="588272"/>
                  <a:pt x="1894114" y="640080"/>
                  <a:pt x="1894114" y="640080"/>
                </a:cubicBezTo>
                <a:cubicBezTo>
                  <a:pt x="1950518" y="1034901"/>
                  <a:pt x="1917797" y="772083"/>
                  <a:pt x="1894114" y="1672045"/>
                </a:cubicBezTo>
                <a:cubicBezTo>
                  <a:pt x="1893645" y="1689855"/>
                  <a:pt x="1874508" y="1743925"/>
                  <a:pt x="1867988" y="1763485"/>
                </a:cubicBezTo>
                <a:cubicBezTo>
                  <a:pt x="1863634" y="1793965"/>
                  <a:pt x="1863027" y="1825220"/>
                  <a:pt x="1854926" y="1854925"/>
                </a:cubicBezTo>
                <a:cubicBezTo>
                  <a:pt x="1849802" y="1873712"/>
                  <a:pt x="1835638" y="1888944"/>
                  <a:pt x="1828800" y="1907177"/>
                </a:cubicBezTo>
                <a:cubicBezTo>
                  <a:pt x="1776135" y="2047616"/>
                  <a:pt x="1856997" y="1880690"/>
                  <a:pt x="1789611" y="1998617"/>
                </a:cubicBezTo>
                <a:cubicBezTo>
                  <a:pt x="1756289" y="2056931"/>
                  <a:pt x="1772330" y="2050283"/>
                  <a:pt x="1724297" y="2103120"/>
                </a:cubicBezTo>
                <a:cubicBezTo>
                  <a:pt x="1695301" y="2135015"/>
                  <a:pt x="1663337" y="2164080"/>
                  <a:pt x="1632857" y="2194560"/>
                </a:cubicBezTo>
                <a:cubicBezTo>
                  <a:pt x="1592348" y="2235069"/>
                  <a:pt x="1576325" y="2256018"/>
                  <a:pt x="1528354" y="2286000"/>
                </a:cubicBezTo>
                <a:cubicBezTo>
                  <a:pt x="1511841" y="2296320"/>
                  <a:pt x="1493125" y="2302668"/>
                  <a:pt x="1476103" y="2312125"/>
                </a:cubicBezTo>
                <a:cubicBezTo>
                  <a:pt x="1453908" y="2324455"/>
                  <a:pt x="1434875" y="2343285"/>
                  <a:pt x="1410788" y="2351314"/>
                </a:cubicBezTo>
                <a:cubicBezTo>
                  <a:pt x="1368662" y="2365356"/>
                  <a:pt x="1280160" y="2377440"/>
                  <a:pt x="1280160" y="2377440"/>
                </a:cubicBezTo>
                <a:cubicBezTo>
                  <a:pt x="1091123" y="2369563"/>
                  <a:pt x="1031601" y="2379980"/>
                  <a:pt x="888274" y="2351314"/>
                </a:cubicBezTo>
                <a:cubicBezTo>
                  <a:pt x="762536" y="2326166"/>
                  <a:pt x="929534" y="2352005"/>
                  <a:pt x="731520" y="2286000"/>
                </a:cubicBezTo>
                <a:cubicBezTo>
                  <a:pt x="693423" y="2273301"/>
                  <a:pt x="676978" y="2269872"/>
                  <a:pt x="640080" y="2246811"/>
                </a:cubicBezTo>
                <a:cubicBezTo>
                  <a:pt x="621618" y="2235272"/>
                  <a:pt x="606290" y="2219162"/>
                  <a:pt x="587828" y="2207623"/>
                </a:cubicBezTo>
                <a:cubicBezTo>
                  <a:pt x="542214" y="2179114"/>
                  <a:pt x="535107" y="2188559"/>
                  <a:pt x="496388" y="2155371"/>
                </a:cubicBezTo>
                <a:cubicBezTo>
                  <a:pt x="449036" y="2114784"/>
                  <a:pt x="440978" y="2098908"/>
                  <a:pt x="404948" y="2050868"/>
                </a:cubicBezTo>
                <a:cubicBezTo>
                  <a:pt x="400594" y="2037805"/>
                  <a:pt x="398717" y="2023635"/>
                  <a:pt x="391886" y="2011680"/>
                </a:cubicBezTo>
                <a:cubicBezTo>
                  <a:pt x="368038" y="1969946"/>
                  <a:pt x="315478" y="1926147"/>
                  <a:pt x="300446" y="1881051"/>
                </a:cubicBezTo>
                <a:cubicBezTo>
                  <a:pt x="296092" y="1867988"/>
                  <a:pt x="293541" y="1854179"/>
                  <a:pt x="287383" y="1841863"/>
                </a:cubicBezTo>
                <a:cubicBezTo>
                  <a:pt x="268936" y="1804969"/>
                  <a:pt x="216649" y="1729230"/>
                  <a:pt x="195943" y="1698171"/>
                </a:cubicBezTo>
                <a:lnTo>
                  <a:pt x="169817" y="1658983"/>
                </a:lnTo>
                <a:cubicBezTo>
                  <a:pt x="161108" y="1645920"/>
                  <a:pt x="153111" y="1632354"/>
                  <a:pt x="143691" y="1619794"/>
                </a:cubicBezTo>
                <a:cubicBezTo>
                  <a:pt x="95083" y="1554983"/>
                  <a:pt x="116579" y="1585658"/>
                  <a:pt x="78377" y="1528354"/>
                </a:cubicBezTo>
                <a:cubicBezTo>
                  <a:pt x="74023" y="1510937"/>
                  <a:pt x="70473" y="1493299"/>
                  <a:pt x="65314" y="1476103"/>
                </a:cubicBezTo>
                <a:cubicBezTo>
                  <a:pt x="57401" y="1449725"/>
                  <a:pt x="39188" y="1397725"/>
                  <a:pt x="39188" y="1397725"/>
                </a:cubicBezTo>
                <a:cubicBezTo>
                  <a:pt x="20443" y="1285246"/>
                  <a:pt x="0" y="1173123"/>
                  <a:pt x="0" y="1058091"/>
                </a:cubicBezTo>
                <a:lnTo>
                  <a:pt x="0" y="41801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5660176" y="5564620"/>
            <a:ext cx="618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/class/stats202/content/lec19.pdf</a:t>
            </a:r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45652</TotalTime>
  <Words>1670</Words>
  <Application>Microsoft Macintosh PowerPoint</Application>
  <PresentationFormat>Widescreen</PresentationFormat>
  <Paragraphs>193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Microsoft Office User</cp:lastModifiedBy>
  <cp:revision>721</cp:revision>
  <cp:lastPrinted>2017-11-28T14:11:33Z</cp:lastPrinted>
  <dcterms:created xsi:type="dcterms:W3CDTF">2015-03-22T11:15:32Z</dcterms:created>
  <dcterms:modified xsi:type="dcterms:W3CDTF">2018-05-07T02:40:07Z</dcterms:modified>
</cp:coreProperties>
</file>